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custDataLst>
    <p:tags r:id="rId3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0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0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5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1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2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7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6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3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1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2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1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3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180020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Ledový blok rozřízneme na dva různě velké kusy (viz obrázek). Porovnejte teplotu obou kusů </a:t>
            </a:r>
            <a:r>
              <a:rPr lang="cs-CZ" dirty="0" smtClean="0"/>
              <a:t>hned po rozříznutí.</a:t>
            </a:r>
            <a:endParaRPr lang="cs-CZ" dirty="0"/>
          </a:p>
          <a:p>
            <a:endParaRPr lang="en-US" dirty="0"/>
          </a:p>
        </p:txBody>
      </p:sp>
      <p:sp>
        <p:nvSpPr>
          <p:cNvPr id="6" name="Obdélník 5"/>
          <p:cNvSpPr/>
          <p:nvPr/>
        </p:nvSpPr>
        <p:spPr>
          <a:xfrm>
            <a:off x="1151620" y="2492896"/>
            <a:ext cx="75608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cs-CZ" sz="3200" dirty="0" smtClean="0"/>
              <a:t>Teplota většího kusu A je nižší.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 smtClean="0"/>
              <a:t>Teplota menšího kusu B je nižší.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 smtClean="0"/>
              <a:t>Teplota obou kusů je stejná.</a:t>
            </a:r>
            <a:endParaRPr lang="cs-CZ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040" y="4221088"/>
            <a:ext cx="3743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939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94efab12-2ee7-4505-906a-2af316a73bae.mdb"/>
  <p:tag name="ARS_RESPONSE_PERSONNUM" val="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IS_NEW_FORMAT" val="4"/>
  <p:tag name="QUESTION_TITLE" val="Ledový blok rozřízneme na dva různě velké kusy (viz obrázek). Porovnejte teplotu obou kusů ledu.&#10;&#10;Teplota většího kusu A je nižší.&#10;Teplota menšího kusu B je nižší.&#10;Teplota obou kusů je stejná.&#10;"/>
  <p:tag name="OPTION_COUNT" val="3"/>
  <p:tag name="ITEM_D" val=" "/>
  <p:tag name="ITEM_E" val=" "/>
  <p:tag name="ITEM_F" val=" "/>
  <p:tag name="ITEM_G" val=" "/>
  <p:tag name="ITEM_H" val=" "/>
  <p:tag name="ITEM_I" val=" "/>
  <p:tag name="ITEM_J" val=" "/>
  <p:tag name="RIGHT_ANSWER" val="C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0&#10;punctuationSensitive=0&#10;autoShrinkContinousSpaces=0&#10;elimCountEachQuestion=1&#10;elimFinallyRemainCount=1&#10;multiAnswerSequenceEnabled=0&#10;clozeTestAnswerType=0&#10;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40</Words>
  <Application>Microsoft Office PowerPoint</Application>
  <PresentationFormat>Předvádění na obrazovce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Šestáková</dc:creator>
  <cp:lastModifiedBy>Jana Šestáková</cp:lastModifiedBy>
  <cp:revision>24</cp:revision>
  <dcterms:created xsi:type="dcterms:W3CDTF">2013-10-07T10:37:40Z</dcterms:created>
  <dcterms:modified xsi:type="dcterms:W3CDTF">2015-08-27T10:48:34Z</dcterms:modified>
</cp:coreProperties>
</file>